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990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2612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9292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7991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7131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6734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9941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791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42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3096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5245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423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530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8426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7396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827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328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9A49BED-024F-4CE8-AEEF-4525354DABDD}" type="datetimeFigureOut">
              <a:rPr lang="zh-TW" altLang="en-US" smtClean="0"/>
              <a:t>2020/12/3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055917B-D671-499C-81FB-B3343E8D67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9312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DFDFA8-D180-492F-B1DA-BA795D1E09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63E033C-06A8-481F-BB77-171DC29F72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054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CB53F-B705-4EC8-8E5A-57F5FA9F5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071" y="3380702"/>
            <a:ext cx="2067815" cy="275708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EA442859-3F9F-4EF7-AFCA-7FE3E20395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071" y="720212"/>
            <a:ext cx="2067815" cy="25467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BFA450E-3943-4D89-8073-FD80D0ECE8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962" y="720210"/>
            <a:ext cx="7231557" cy="541758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948952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D8680A07-4B03-4AD8-9781-7219AB43AA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938" y="685434"/>
            <a:ext cx="4245712" cy="545791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43C61F46-6C08-4C0C-AA49-C2BFEBBB4D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118" y="685433"/>
            <a:ext cx="5033639" cy="31146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68AC067D-6044-4BD4-B465-8B5D52BC7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990" y="3974450"/>
            <a:ext cx="1687767" cy="216890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8EA6DD2-112F-4018-B589-E81A62266A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650" y="3974451"/>
            <a:ext cx="1530365" cy="21689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5741170-86A2-47C4-92E1-1FD1F2FEC7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034" y="3974451"/>
            <a:ext cx="1687768" cy="21689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7469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4F3E2756-E313-467F-A52A-5EEEE2F64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216" y="3904969"/>
            <a:ext cx="3157723" cy="23135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DAFC231A-10B5-4D9F-9B50-3E2752D41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580" y="3833949"/>
            <a:ext cx="1687983" cy="23846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1F8C4652-2D92-4E9E-B6D3-077D5DA8BD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592" y="3833949"/>
            <a:ext cx="2235738" cy="23846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95FEF29-E5DD-4826-9F36-AC2D38673D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580" y="639440"/>
            <a:ext cx="7524750" cy="30536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7200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204E1C2-F4AE-4A9A-B8F4-631EEB23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376" y="776557"/>
            <a:ext cx="6227009" cy="359545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994C1EE-E821-4CCC-864D-A6344113C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86" y="3164545"/>
            <a:ext cx="2006838" cy="283221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F490346-2D46-4E47-BB1A-514CC62721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94702" y="997231"/>
            <a:ext cx="2652440" cy="221109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7755F1D-F4B3-49CA-92C0-8811A17C75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276" y="3608769"/>
            <a:ext cx="5377037" cy="26524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896259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57</TotalTime>
  <Words>0</Words>
  <Application>Microsoft Office PowerPoint</Application>
  <PresentationFormat>寬螢幕</PresentationFormat>
  <Paragraphs>0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8" baseType="lpstr">
      <vt:lpstr>Arial</vt:lpstr>
      <vt:lpstr>Garamond</vt:lpstr>
      <vt:lpstr>有機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喭文 莊</dc:creator>
  <cp:lastModifiedBy>喭文 莊</cp:lastModifiedBy>
  <cp:revision>6</cp:revision>
  <dcterms:created xsi:type="dcterms:W3CDTF">2020-12-03T13:23:43Z</dcterms:created>
  <dcterms:modified xsi:type="dcterms:W3CDTF">2020-12-03T14:40:53Z</dcterms:modified>
</cp:coreProperties>
</file>

<file path=docProps/thumbnail.jpeg>
</file>